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666075" cy="47545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6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3260" y="778120"/>
            <a:ext cx="15499556" cy="1655292"/>
          </a:xfrm>
        </p:spPr>
        <p:txBody>
          <a:bodyPr anchor="b"/>
          <a:lstStyle>
            <a:lvl1pPr algn="ctr">
              <a:defRPr sz="4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3260" y="2497247"/>
            <a:ext cx="15499556" cy="1147918"/>
          </a:xfrm>
        </p:spPr>
        <p:txBody>
          <a:bodyPr/>
          <a:lstStyle>
            <a:lvl1pPr marL="0" indent="0" algn="ctr">
              <a:buNone/>
              <a:defRPr sz="1664"/>
            </a:lvl1pPr>
            <a:lvl2pPr marL="316977" indent="0" algn="ctr">
              <a:buNone/>
              <a:defRPr sz="1387"/>
            </a:lvl2pPr>
            <a:lvl3pPr marL="633954" indent="0" algn="ctr">
              <a:buNone/>
              <a:defRPr sz="1248"/>
            </a:lvl3pPr>
            <a:lvl4pPr marL="950930" indent="0" algn="ctr">
              <a:buNone/>
              <a:defRPr sz="1109"/>
            </a:lvl4pPr>
            <a:lvl5pPr marL="1267907" indent="0" algn="ctr">
              <a:buNone/>
              <a:defRPr sz="1109"/>
            </a:lvl5pPr>
            <a:lvl6pPr marL="1584884" indent="0" algn="ctr">
              <a:buNone/>
              <a:defRPr sz="1109"/>
            </a:lvl6pPr>
            <a:lvl7pPr marL="1901861" indent="0" algn="ctr">
              <a:buNone/>
              <a:defRPr sz="1109"/>
            </a:lvl7pPr>
            <a:lvl8pPr marL="2218837" indent="0" algn="ctr">
              <a:buNone/>
              <a:defRPr sz="1109"/>
            </a:lvl8pPr>
            <a:lvl9pPr marL="2535814" indent="0" algn="ctr">
              <a:buNone/>
              <a:defRPr sz="11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4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89160" y="253137"/>
            <a:ext cx="4456122" cy="40292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0793" y="253137"/>
            <a:ext cx="13110041" cy="40292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4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9" y="1185340"/>
            <a:ext cx="17824490" cy="1977766"/>
          </a:xfrm>
        </p:spPr>
        <p:txBody>
          <a:bodyPr anchor="b"/>
          <a:lstStyle>
            <a:lvl1pPr>
              <a:defRPr sz="4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9" y="3181816"/>
            <a:ext cx="17824490" cy="1040060"/>
          </a:xfrm>
        </p:spPr>
        <p:txBody>
          <a:bodyPr/>
          <a:lstStyle>
            <a:lvl1pPr marL="0" indent="0">
              <a:buNone/>
              <a:defRPr sz="1664">
                <a:solidFill>
                  <a:schemeClr val="tx1">
                    <a:tint val="75000"/>
                  </a:schemeClr>
                </a:solidFill>
              </a:defRPr>
            </a:lvl1pPr>
            <a:lvl2pPr marL="316977" indent="0">
              <a:buNone/>
              <a:defRPr sz="1387">
                <a:solidFill>
                  <a:schemeClr val="tx1">
                    <a:tint val="75000"/>
                  </a:schemeClr>
                </a:solidFill>
              </a:defRPr>
            </a:lvl2pPr>
            <a:lvl3pPr marL="633954" indent="0">
              <a:buNone/>
              <a:defRPr sz="1248">
                <a:solidFill>
                  <a:schemeClr val="tx1">
                    <a:tint val="75000"/>
                  </a:schemeClr>
                </a:solidFill>
              </a:defRPr>
            </a:lvl3pPr>
            <a:lvl4pPr marL="950930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4pPr>
            <a:lvl5pPr marL="1267907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5pPr>
            <a:lvl6pPr marL="1584884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6pPr>
            <a:lvl7pPr marL="1901861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7pPr>
            <a:lvl8pPr marL="2218837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8pPr>
            <a:lvl9pPr marL="2535814" indent="0">
              <a:buNone/>
              <a:defRPr sz="11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9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0793" y="1265682"/>
            <a:ext cx="8783082" cy="3016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62200" y="1265682"/>
            <a:ext cx="8783082" cy="30167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9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484" y="253137"/>
            <a:ext cx="17824490" cy="9189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3485" y="1165528"/>
            <a:ext cx="8742718" cy="571208"/>
          </a:xfrm>
        </p:spPr>
        <p:txBody>
          <a:bodyPr anchor="b"/>
          <a:lstStyle>
            <a:lvl1pPr marL="0" indent="0">
              <a:buNone/>
              <a:defRPr sz="1664" b="1"/>
            </a:lvl1pPr>
            <a:lvl2pPr marL="316977" indent="0">
              <a:buNone/>
              <a:defRPr sz="1387" b="1"/>
            </a:lvl2pPr>
            <a:lvl3pPr marL="633954" indent="0">
              <a:buNone/>
              <a:defRPr sz="1248" b="1"/>
            </a:lvl3pPr>
            <a:lvl4pPr marL="950930" indent="0">
              <a:buNone/>
              <a:defRPr sz="1109" b="1"/>
            </a:lvl4pPr>
            <a:lvl5pPr marL="1267907" indent="0">
              <a:buNone/>
              <a:defRPr sz="1109" b="1"/>
            </a:lvl5pPr>
            <a:lvl6pPr marL="1584884" indent="0">
              <a:buNone/>
              <a:defRPr sz="1109" b="1"/>
            </a:lvl6pPr>
            <a:lvl7pPr marL="1901861" indent="0">
              <a:buNone/>
              <a:defRPr sz="1109" b="1"/>
            </a:lvl7pPr>
            <a:lvl8pPr marL="2218837" indent="0">
              <a:buNone/>
              <a:defRPr sz="1109" b="1"/>
            </a:lvl8pPr>
            <a:lvl9pPr marL="2535814" indent="0">
              <a:buNone/>
              <a:defRPr sz="11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3485" y="1736736"/>
            <a:ext cx="8742718" cy="25544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62200" y="1165528"/>
            <a:ext cx="8785774" cy="571208"/>
          </a:xfrm>
        </p:spPr>
        <p:txBody>
          <a:bodyPr anchor="b"/>
          <a:lstStyle>
            <a:lvl1pPr marL="0" indent="0">
              <a:buNone/>
              <a:defRPr sz="1664" b="1"/>
            </a:lvl1pPr>
            <a:lvl2pPr marL="316977" indent="0">
              <a:buNone/>
              <a:defRPr sz="1387" b="1"/>
            </a:lvl2pPr>
            <a:lvl3pPr marL="633954" indent="0">
              <a:buNone/>
              <a:defRPr sz="1248" b="1"/>
            </a:lvl3pPr>
            <a:lvl4pPr marL="950930" indent="0">
              <a:buNone/>
              <a:defRPr sz="1109" b="1"/>
            </a:lvl4pPr>
            <a:lvl5pPr marL="1267907" indent="0">
              <a:buNone/>
              <a:defRPr sz="1109" b="1"/>
            </a:lvl5pPr>
            <a:lvl6pPr marL="1584884" indent="0">
              <a:buNone/>
              <a:defRPr sz="1109" b="1"/>
            </a:lvl6pPr>
            <a:lvl7pPr marL="1901861" indent="0">
              <a:buNone/>
              <a:defRPr sz="1109" b="1"/>
            </a:lvl7pPr>
            <a:lvl8pPr marL="2218837" indent="0">
              <a:buNone/>
              <a:defRPr sz="1109" b="1"/>
            </a:lvl8pPr>
            <a:lvl9pPr marL="2535814" indent="0">
              <a:buNone/>
              <a:defRPr sz="11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62200" y="1736736"/>
            <a:ext cx="8785774" cy="25544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2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9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485" y="316971"/>
            <a:ext cx="6665347" cy="1109398"/>
          </a:xfrm>
        </p:spPr>
        <p:txBody>
          <a:bodyPr anchor="b"/>
          <a:lstStyle>
            <a:lvl1pPr>
              <a:defRPr sz="22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5774" y="684570"/>
            <a:ext cx="10462200" cy="3378821"/>
          </a:xfrm>
        </p:spPr>
        <p:txBody>
          <a:bodyPr/>
          <a:lstStyle>
            <a:lvl1pPr>
              <a:defRPr sz="2219"/>
            </a:lvl1pPr>
            <a:lvl2pPr>
              <a:defRPr sz="1941"/>
            </a:lvl2pPr>
            <a:lvl3pPr>
              <a:defRPr sz="1664"/>
            </a:lvl3pPr>
            <a:lvl4pPr>
              <a:defRPr sz="1387"/>
            </a:lvl4pPr>
            <a:lvl5pPr>
              <a:defRPr sz="1387"/>
            </a:lvl5pPr>
            <a:lvl6pPr>
              <a:defRPr sz="1387"/>
            </a:lvl6pPr>
            <a:lvl7pPr>
              <a:defRPr sz="1387"/>
            </a:lvl7pPr>
            <a:lvl8pPr>
              <a:defRPr sz="1387"/>
            </a:lvl8pPr>
            <a:lvl9pPr>
              <a:defRPr sz="13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3485" y="1426369"/>
            <a:ext cx="6665347" cy="2642525"/>
          </a:xfrm>
        </p:spPr>
        <p:txBody>
          <a:bodyPr/>
          <a:lstStyle>
            <a:lvl1pPr marL="0" indent="0">
              <a:buNone/>
              <a:defRPr sz="1109"/>
            </a:lvl1pPr>
            <a:lvl2pPr marL="316977" indent="0">
              <a:buNone/>
              <a:defRPr sz="971"/>
            </a:lvl2pPr>
            <a:lvl3pPr marL="633954" indent="0">
              <a:buNone/>
              <a:defRPr sz="832"/>
            </a:lvl3pPr>
            <a:lvl4pPr marL="950930" indent="0">
              <a:buNone/>
              <a:defRPr sz="693"/>
            </a:lvl4pPr>
            <a:lvl5pPr marL="1267907" indent="0">
              <a:buNone/>
              <a:defRPr sz="693"/>
            </a:lvl5pPr>
            <a:lvl6pPr marL="1584884" indent="0">
              <a:buNone/>
              <a:defRPr sz="693"/>
            </a:lvl6pPr>
            <a:lvl7pPr marL="1901861" indent="0">
              <a:buNone/>
              <a:defRPr sz="693"/>
            </a:lvl7pPr>
            <a:lvl8pPr marL="2218837" indent="0">
              <a:buNone/>
              <a:defRPr sz="693"/>
            </a:lvl8pPr>
            <a:lvl9pPr marL="2535814" indent="0">
              <a:buNone/>
              <a:defRPr sz="6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6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485" y="316971"/>
            <a:ext cx="6665347" cy="1109398"/>
          </a:xfrm>
        </p:spPr>
        <p:txBody>
          <a:bodyPr anchor="b"/>
          <a:lstStyle>
            <a:lvl1pPr>
              <a:defRPr sz="22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85774" y="684570"/>
            <a:ext cx="10462200" cy="3378821"/>
          </a:xfrm>
        </p:spPr>
        <p:txBody>
          <a:bodyPr anchor="t"/>
          <a:lstStyle>
            <a:lvl1pPr marL="0" indent="0">
              <a:buNone/>
              <a:defRPr sz="2219"/>
            </a:lvl1pPr>
            <a:lvl2pPr marL="316977" indent="0">
              <a:buNone/>
              <a:defRPr sz="1941"/>
            </a:lvl2pPr>
            <a:lvl3pPr marL="633954" indent="0">
              <a:buNone/>
              <a:defRPr sz="1664"/>
            </a:lvl3pPr>
            <a:lvl4pPr marL="950930" indent="0">
              <a:buNone/>
              <a:defRPr sz="1387"/>
            </a:lvl4pPr>
            <a:lvl5pPr marL="1267907" indent="0">
              <a:buNone/>
              <a:defRPr sz="1387"/>
            </a:lvl5pPr>
            <a:lvl6pPr marL="1584884" indent="0">
              <a:buNone/>
              <a:defRPr sz="1387"/>
            </a:lvl6pPr>
            <a:lvl7pPr marL="1901861" indent="0">
              <a:buNone/>
              <a:defRPr sz="1387"/>
            </a:lvl7pPr>
            <a:lvl8pPr marL="2218837" indent="0">
              <a:buNone/>
              <a:defRPr sz="1387"/>
            </a:lvl8pPr>
            <a:lvl9pPr marL="2535814" indent="0">
              <a:buNone/>
              <a:defRPr sz="138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23485" y="1426369"/>
            <a:ext cx="6665347" cy="2642525"/>
          </a:xfrm>
        </p:spPr>
        <p:txBody>
          <a:bodyPr/>
          <a:lstStyle>
            <a:lvl1pPr marL="0" indent="0">
              <a:buNone/>
              <a:defRPr sz="1109"/>
            </a:lvl1pPr>
            <a:lvl2pPr marL="316977" indent="0">
              <a:buNone/>
              <a:defRPr sz="971"/>
            </a:lvl2pPr>
            <a:lvl3pPr marL="633954" indent="0">
              <a:buNone/>
              <a:defRPr sz="832"/>
            </a:lvl3pPr>
            <a:lvl4pPr marL="950930" indent="0">
              <a:buNone/>
              <a:defRPr sz="693"/>
            </a:lvl4pPr>
            <a:lvl5pPr marL="1267907" indent="0">
              <a:buNone/>
              <a:defRPr sz="693"/>
            </a:lvl5pPr>
            <a:lvl6pPr marL="1584884" indent="0">
              <a:buNone/>
              <a:defRPr sz="693"/>
            </a:lvl6pPr>
            <a:lvl7pPr marL="1901861" indent="0">
              <a:buNone/>
              <a:defRPr sz="693"/>
            </a:lvl7pPr>
            <a:lvl8pPr marL="2218837" indent="0">
              <a:buNone/>
              <a:defRPr sz="693"/>
            </a:lvl8pPr>
            <a:lvl9pPr marL="2535814" indent="0">
              <a:buNone/>
              <a:defRPr sz="6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4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0793" y="253137"/>
            <a:ext cx="17824490" cy="918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0793" y="1265682"/>
            <a:ext cx="17824490" cy="3016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0793" y="4406776"/>
            <a:ext cx="4649867" cy="253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153B-73EA-4B78-A56B-ED1C940905DE}" type="datetimeFigureOut">
              <a:rPr lang="en-US" smtClean="0"/>
              <a:t>04/12/2021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5638" y="4406776"/>
            <a:ext cx="6974800" cy="253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95415" y="4406776"/>
            <a:ext cx="4649867" cy="253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C1EF-B627-4084-86AF-945074B98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1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33954" rtl="0" eaLnBrk="1" latinLnBrk="0" hangingPunct="1">
        <a:lnSpc>
          <a:spcPct val="90000"/>
        </a:lnSpc>
        <a:spcBef>
          <a:spcPct val="0"/>
        </a:spcBef>
        <a:buNone/>
        <a:defRPr sz="30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488" indent="-158488" algn="l" defTabSz="633954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1pPr>
      <a:lvl2pPr marL="475465" indent="-158488" algn="l" defTabSz="63395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664" kern="1200">
          <a:solidFill>
            <a:schemeClr val="tx1"/>
          </a:solidFill>
          <a:latin typeface="+mn-lt"/>
          <a:ea typeface="+mn-ea"/>
          <a:cs typeface="+mn-cs"/>
        </a:defRPr>
      </a:lvl2pPr>
      <a:lvl3pPr marL="792442" indent="-158488" algn="l" defTabSz="63395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387" kern="1200">
          <a:solidFill>
            <a:schemeClr val="tx1"/>
          </a:solidFill>
          <a:latin typeface="+mn-lt"/>
          <a:ea typeface="+mn-ea"/>
          <a:cs typeface="+mn-cs"/>
        </a:defRPr>
      </a:lvl3pPr>
      <a:lvl4pPr marL="1109419" indent="-158488" algn="l" defTabSz="63395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8" kern="1200">
          <a:solidFill>
            <a:schemeClr val="tx1"/>
          </a:solidFill>
          <a:latin typeface="+mn-lt"/>
          <a:ea typeface="+mn-ea"/>
          <a:cs typeface="+mn-cs"/>
        </a:defRPr>
      </a:lvl4pPr>
      <a:lvl5pPr marL="1426395" indent="-158488" algn="l" defTabSz="63395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8" kern="1200">
          <a:solidFill>
            <a:schemeClr val="tx1"/>
          </a:solidFill>
          <a:latin typeface="+mn-lt"/>
          <a:ea typeface="+mn-ea"/>
          <a:cs typeface="+mn-cs"/>
        </a:defRPr>
      </a:lvl5pPr>
      <a:lvl6pPr marL="1743372" indent="-158488" algn="l" defTabSz="63395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8" kern="1200">
          <a:solidFill>
            <a:schemeClr val="tx1"/>
          </a:solidFill>
          <a:latin typeface="+mn-lt"/>
          <a:ea typeface="+mn-ea"/>
          <a:cs typeface="+mn-cs"/>
        </a:defRPr>
      </a:lvl6pPr>
      <a:lvl7pPr marL="2060349" indent="-158488" algn="l" defTabSz="63395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8" kern="1200">
          <a:solidFill>
            <a:schemeClr val="tx1"/>
          </a:solidFill>
          <a:latin typeface="+mn-lt"/>
          <a:ea typeface="+mn-ea"/>
          <a:cs typeface="+mn-cs"/>
        </a:defRPr>
      </a:lvl7pPr>
      <a:lvl8pPr marL="2377326" indent="-158488" algn="l" defTabSz="63395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8" kern="1200">
          <a:solidFill>
            <a:schemeClr val="tx1"/>
          </a:solidFill>
          <a:latin typeface="+mn-lt"/>
          <a:ea typeface="+mn-ea"/>
          <a:cs typeface="+mn-cs"/>
        </a:defRPr>
      </a:lvl8pPr>
      <a:lvl9pPr marL="2694302" indent="-158488" algn="l" defTabSz="63395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1pPr>
      <a:lvl2pPr marL="316977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2pPr>
      <a:lvl3pPr marL="633954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3pPr>
      <a:lvl4pPr marL="950930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4pPr>
      <a:lvl5pPr marL="1267907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5pPr>
      <a:lvl6pPr marL="1584884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6pPr>
      <a:lvl7pPr marL="1901861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7pPr>
      <a:lvl8pPr marL="2218837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8pPr>
      <a:lvl9pPr marL="2535814" algn="l" defTabSz="633954" rtl="0" eaLnBrk="1" latinLnBrk="0" hangingPunct="1">
        <a:defRPr sz="12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6150043" y="566290"/>
            <a:ext cx="0" cy="3844212"/>
          </a:xfrm>
          <a:prstGeom prst="line">
            <a:avLst/>
          </a:prstGeom>
          <a:ln w="5715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064772" y="321242"/>
            <a:ext cx="1045797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inion Pro" panose="02040503050201020203" pitchFamily="18" charset="0"/>
              </a:rPr>
              <a:t>MATTERS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2593" y="1965923"/>
            <a:ext cx="923065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solidFill>
                  <a:schemeClr val="tx1">
                    <a:lumMod val="75000"/>
                    <a:lumOff val="25000"/>
                  </a:schemeClr>
                </a:solidFill>
                <a:latin typeface="Minion Pro" panose="02040503050201020203" pitchFamily="18" charset="0"/>
              </a:rPr>
              <a:t>March’21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0666075" cy="4754563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7F0A912-1F21-4B31-8953-6976D231C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231" y="566290"/>
            <a:ext cx="2488587" cy="332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57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Minion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MBA 02</dc:creator>
  <cp:lastModifiedBy>Rakesh</cp:lastModifiedBy>
  <cp:revision>19</cp:revision>
  <dcterms:created xsi:type="dcterms:W3CDTF">2019-12-02T06:26:46Z</dcterms:created>
  <dcterms:modified xsi:type="dcterms:W3CDTF">2021-04-12T12:23:29Z</dcterms:modified>
</cp:coreProperties>
</file>